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7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6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/>
              <a:t>-</a:t>
            </a:r>
            <a:r>
              <a:rPr lang="en-US" sz="1200" dirty="0" smtClean="0"/>
              <a:t> </a:t>
            </a:r>
            <a:r>
              <a:rPr lang="en-US" sz="1200" dirty="0" smtClean="0"/>
              <a:t>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</a:t>
            </a:r>
            <a:r>
              <a:rPr lang="en-US" sz="1200" dirty="0" smtClean="0"/>
              <a:t>- </a:t>
            </a:r>
            <a:r>
              <a:rPr lang="en-US" sz="1200" dirty="0" smtClean="0"/>
              <a:t>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</a:t>
            </a:r>
            <a:r>
              <a:rPr lang="en-US" sz="1200" dirty="0" smtClean="0"/>
              <a:t>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</a:t>
            </a:r>
            <a:r>
              <a:rPr lang="en-US" sz="1200" dirty="0" smtClean="0"/>
              <a:t>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6272</TotalTime>
  <Words>391</Words>
  <Application>Microsoft Macintosh PowerPoint</Application>
  <PresentationFormat>On-screen Show (4:3)</PresentationFormat>
  <Paragraphs>101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164</cp:revision>
  <dcterms:created xsi:type="dcterms:W3CDTF">2015-04-06T19:59:47Z</dcterms:created>
  <dcterms:modified xsi:type="dcterms:W3CDTF">2016-05-16T06:07:27Z</dcterms:modified>
</cp:coreProperties>
</file>